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7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9" d="100"/>
          <a:sy n="59" d="100"/>
        </p:scale>
        <p:origin x="67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Services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Coffees and Teas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Coffee has been cultivated in South America since the 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of the plants are of the Arabica variety, but regional differences in climate, elevation, and soil mean a wide range of flavor, body, and 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Tucana carries the best South American coffees our buyers can 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also produce our own blends, including our signature Tucana 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can enjoy all our coffees in 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3439</TotalTime>
  <Words>787</Words>
  <Application>Microsoft Office PowerPoint</Application>
  <PresentationFormat>Widescreen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Retrospect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63</cp:revision>
  <dcterms:created xsi:type="dcterms:W3CDTF">2015-12-07T16:34:37Z</dcterms:created>
  <dcterms:modified xsi:type="dcterms:W3CDTF">2016-01-06T02:11:20Z</dcterms:modified>
</cp:coreProperties>
</file>